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28" r:id="rId2"/>
    <p:sldId id="329" r:id="rId3"/>
    <p:sldId id="330" r:id="rId4"/>
    <p:sldId id="331" r:id="rId5"/>
    <p:sldId id="332" r:id="rId6"/>
    <p:sldId id="333" r:id="rId7"/>
    <p:sldId id="334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ВОРОНИНА МАРГАРИТА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«СНЕГОВИЧКИ»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09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1B2A2-2311-C820-FDC4-DDCDADDC8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A901D3-F10E-F6B4-1DC1-E045975C5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42164C4-6BF7-963B-5356-9D2329CA7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907FE6B-316E-E470-F966-D1152395D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ОВСЮКОВА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«НОВОГОДНИЙ ГОСТЬ»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A623AB-4EE0-94CB-82CC-1B6B4008DD53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10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96CCA-17A7-D1BA-0CEE-B169C7653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97FBE3-92B7-6B32-E10B-0DF714CF1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3A64856-3511-860E-8A44-5C0B71E23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3BB9812-765C-CB19-5017-77A89613C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КАЛИНИНА АННА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«СНЕГОБАШНЯ»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EB4817-5E83-D038-0FD4-6E9DD876EC35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32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C447-2CC4-26B2-C714-D9EDD4B67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CFE2D1-6FC4-E70B-7D20-889B42A5D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61C1A7A-1567-8470-B0CD-B6EFA665D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3BDF47E-15C5-3A3A-1635-738889A80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МАСЛОВ ЯРОСЛАВ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«НОВОГОДНИЕ ЧАСЫ»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Плетнёва Валентина Романовна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136C9-C8EE-3CA3-2ACD-183878F5D1DF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6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5859E-239B-3AD8-6AE3-02EE56B24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B7C0B0-3154-0C1C-FC8B-E26BDA066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FAD49C0C-A7A0-E2FA-CCF3-0A5C0BD86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D32EF65-D81F-4D59-6B1E-70D30E194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МАЙОРШИН ЯРОСЛАВ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«ПАРАД СНЕГОВИКОВ»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Плетнёва Валентина Романовна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65F911-B8AD-B3EC-A553-00B236F3F335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29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67005-FA29-6415-BA50-68AE9425E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7A3CA7-898E-72D4-51E4-1861CF05E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74A60118-504B-D070-9A18-37F189989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3551C9-0A07-4F4F-38A4-69411FAB9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МОСЯГИНА КСЮША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«ОЛЕНЬ»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Плетнёва Валентина Романовна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A6303A-D312-C52D-6797-D925D443E7EA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649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D94DE-D1C0-8076-01C2-D8A7428C6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83EADD-0648-B8DB-F11C-3E9844D68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C87B321-606E-E2DB-29B8-F2E682D5A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1616C48-D330-8EA0-4F76-0C04B4FCF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73278"/>
            <a:ext cx="6534150" cy="966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МОСЯГИНА КСЮША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altLang="ru-RU" b="1" i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 «РУКАВИЧКИ»</a:t>
            </a: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Плетнёва Валентина Романовна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«ДИОРАМА, МАКЕТ»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D7A414-0351-E951-8BB2-BFB9619C8BF9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01521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968</TotalTime>
  <Words>472</Words>
  <Application>Microsoft Office PowerPoint</Application>
  <PresentationFormat>Лист A4 (210x297 мм)</PresentationFormat>
  <Paragraphs>245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75</cp:revision>
  <cp:lastPrinted>2022-01-10T08:28:42Z</cp:lastPrinted>
  <dcterms:created xsi:type="dcterms:W3CDTF">2021-12-24T13:10:02Z</dcterms:created>
  <dcterms:modified xsi:type="dcterms:W3CDTF">2024-12-26T09:32:30Z</dcterms:modified>
</cp:coreProperties>
</file>